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gif>
</file>

<file path=ppt/media/image1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g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Second Update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What we’ve done</a:t>
            </a:r>
          </a:p>
        </p:txBody>
      </p:sp>
      <p:sp>
        <p:nvSpPr>
          <p:cNvPr id="123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Unity Tutorials</a:t>
            </a:r>
          </a:p>
          <a:p>
            <a:pPr/>
            <a:r>
              <a:t>Interface Design</a:t>
            </a:r>
          </a:p>
          <a:p>
            <a:pPr/>
            <a:r>
              <a:t>Blender Work</a:t>
            </a:r>
          </a:p>
          <a:p>
            <a:pPr/>
            <a:r>
              <a:t>Planning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tems.gif" descr="Items.gif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12568" y="0"/>
            <a:ext cx="10979664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15879"/>
            <a:ext cx="13004801" cy="7493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oadmap for the end of brea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Roadmap for the end of break</a:t>
            </a:r>
          </a:p>
        </p:txBody>
      </p:sp>
      <p:sp>
        <p:nvSpPr>
          <p:cNvPr id="130" name="Headset Interactivit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Headset Interactivity</a:t>
            </a:r>
          </a:p>
          <a:p>
            <a:pPr/>
            <a:r>
              <a:t>Furnished Environment</a:t>
            </a:r>
          </a:p>
          <a:p>
            <a:pPr/>
            <a:r>
              <a:t>Develop During Winter Break</a:t>
            </a:r>
          </a:p>
          <a:p>
            <a:pPr/>
            <a:r>
              <a:t>Models and Animations Done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chshif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Techshift</a:t>
            </a:r>
          </a:p>
        </p:txBody>
      </p:sp>
      <p:sp>
        <p:nvSpPr>
          <p:cNvPr id="133" name="Now focusing on both AR and V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Now focusing on both AR and VR</a:t>
            </a:r>
          </a:p>
          <a:p>
            <a:pPr/>
            <a:r>
              <a:t>Currently have access to the following platforms</a:t>
            </a:r>
          </a:p>
          <a:p>
            <a:pPr lvl="1"/>
            <a:r>
              <a:t>Oculus</a:t>
            </a:r>
          </a:p>
          <a:p>
            <a:pPr lvl="1"/>
            <a:r>
              <a:t>Vive</a:t>
            </a:r>
          </a:p>
          <a:p>
            <a:pPr lvl="1"/>
            <a:r>
              <a:t>Hololens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Fun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Funding</a:t>
            </a:r>
          </a:p>
        </p:txBody>
      </p:sp>
      <p:sp>
        <p:nvSpPr>
          <p:cNvPr id="136" name="No funding - University Resourc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 funding - University Resources</a:t>
            </a:r>
          </a:p>
          <a:p>
            <a:pPr/>
            <a:r>
              <a:t>Magic Leap Grant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